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ed Hat Text"/>
      <p:regular r:id="rId17"/>
    </p:embeddedFont>
    <p:embeddedFont>
      <p:font typeface="Red Hat Text"/>
      <p:regular r:id="rId18"/>
    </p:embeddedFont>
    <p:embeddedFont>
      <p:font typeface="Red Hat Text"/>
      <p:regular r:id="rId19"/>
    </p:embeddedFont>
    <p:embeddedFont>
      <p:font typeface="Red Hat Tex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35054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SOAP UI: Powerful API Testing Tool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70939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SOAP UI is an open-source tool for testing web services. It supports SOAP and REST APIs, offering functional, regression, and load testing capabilities with a user-friendly interface.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16135"/>
            <a:ext cx="790920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Disadvantages and Conclusion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5927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Disadvantages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1363623" y="4369237"/>
            <a:ext cx="56503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Resource-intensive for large projects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63623" y="4850606"/>
            <a:ext cx="56503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Learning curve for advanced features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63623" y="5331976"/>
            <a:ext cx="56503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reporting in free version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810" y="375927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623810" y="4369237"/>
            <a:ext cx="604527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SOAP UI is a powerful, user-friendly tool for API testing. It simplifies functional, load, and security testing in agile environments.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46359"/>
            <a:ext cx="638175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Features of SOAP UI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350437" y="272034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6" name="Text 2"/>
          <p:cNvSpPr/>
          <p:nvPr/>
        </p:nvSpPr>
        <p:spPr>
          <a:xfrm>
            <a:off x="6574631" y="2823805"/>
            <a:ext cx="10703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3"/>
          <p:cNvSpPr/>
          <p:nvPr/>
        </p:nvSpPr>
        <p:spPr>
          <a:xfrm>
            <a:off x="7152680" y="272034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API Support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152680" y="32315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Tests both SOAP and RESTful web services.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15111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0" name="Text 6"/>
          <p:cNvSpPr/>
          <p:nvPr/>
        </p:nvSpPr>
        <p:spPr>
          <a:xfrm>
            <a:off x="6532602" y="4254579"/>
            <a:ext cx="19097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7152680" y="41511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Testing Types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7152680" y="466236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Offers functional, automated, load, and security testing.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5818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4" name="Text 10"/>
          <p:cNvSpPr/>
          <p:nvPr/>
        </p:nvSpPr>
        <p:spPr>
          <a:xfrm>
            <a:off x="6525935" y="5685353"/>
            <a:ext cx="20431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1"/>
          <p:cNvSpPr/>
          <p:nvPr/>
        </p:nvSpPr>
        <p:spPr>
          <a:xfrm>
            <a:off x="7152680" y="558188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Data-Driven</a:t>
            </a:r>
            <a:endParaRPr lang="en-US" sz="2250" dirty="0"/>
          </a:p>
        </p:txBody>
      </p:sp>
      <p:sp>
        <p:nvSpPr>
          <p:cNvPr id="16" name="Text 12"/>
          <p:cNvSpPr/>
          <p:nvPr/>
        </p:nvSpPr>
        <p:spPr>
          <a:xfrm>
            <a:off x="7152680" y="609314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testing with various data sets from external sources.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558" y="1646158"/>
            <a:ext cx="4937284" cy="49372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8906" y="605314"/>
            <a:ext cx="5169098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SOAP UI Components</a:t>
            </a:r>
            <a:endParaRPr lang="en-US" sz="40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 Case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68906" y="2804517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unit for creating functional tests.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 Suite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68906" y="503860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Collection of related test cases.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8906" y="681787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Assertions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768906" y="72726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 API responses and data.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2824282"/>
            <a:ext cx="4356735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How SOAP UI Works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651" y="3646408"/>
            <a:ext cx="22860" cy="4073366"/>
          </a:xfrm>
          <a:prstGeom prst="roundRect">
            <a:avLst>
              <a:gd name="adj" fmla="val 121500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6481584" y="4051459"/>
            <a:ext cx="648057" cy="22860"/>
          </a:xfrm>
          <a:prstGeom prst="roundRect">
            <a:avLst>
              <a:gd name="adj" fmla="val 121500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7106781" y="3854648"/>
            <a:ext cx="416600" cy="41660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7274897" y="3932158"/>
            <a:ext cx="8024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18372" y="3831550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Project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68693" y="4214932"/>
            <a:ext cx="53280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 up a container for API endpoints and configurations.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521" y="4977170"/>
            <a:ext cx="648057" cy="22860"/>
          </a:xfrm>
          <a:prstGeom prst="roundRect">
            <a:avLst>
              <a:gd name="adj" fmla="val 121500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781" y="4780359"/>
            <a:ext cx="416600" cy="41660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7243465" y="4857869"/>
            <a:ext cx="14323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333423" y="4757261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 Endpoint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333423" y="5140643"/>
            <a:ext cx="532816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Import WSDL file or provide REST API URL.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1584" y="5810369"/>
            <a:ext cx="648057" cy="22860"/>
          </a:xfrm>
          <a:prstGeom prst="roundRect">
            <a:avLst>
              <a:gd name="adj" fmla="val 121500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781" y="5613559"/>
            <a:ext cx="416600" cy="41660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7238464" y="5691068"/>
            <a:ext cx="15323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118372" y="5590461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Tests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68693" y="5973842"/>
            <a:ext cx="53280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 operations to test API functionality.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00521" y="6643568"/>
            <a:ext cx="648057" cy="22860"/>
          </a:xfrm>
          <a:prstGeom prst="roundRect">
            <a:avLst>
              <a:gd name="adj" fmla="val 121500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6781" y="6446758"/>
            <a:ext cx="416600" cy="416600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7234297" y="6524268"/>
            <a:ext cx="161568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333423" y="6423660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Execute and Review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333423" y="6807041"/>
            <a:ext cx="532816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tests and analyze detailed logs.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150" y="1616750"/>
            <a:ext cx="4996101" cy="49961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6633" y="539948"/>
            <a:ext cx="5628442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Simple SOAP Test Example</a:t>
            </a:r>
            <a:endParaRPr lang="en-US" sz="36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1411129"/>
            <a:ext cx="980956" cy="15696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961793" y="1607225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Project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961793" y="201334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Enter WSDL URL to start.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2980730"/>
            <a:ext cx="980956" cy="15696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61793" y="3176826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 Test Suite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961793" y="358294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Right-click project and create new suite.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4550331"/>
            <a:ext cx="980956" cy="156960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61793" y="4746427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Test Case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961793" y="515254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test case within the suite.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6119932"/>
            <a:ext cx="980956" cy="156960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61793" y="6316028"/>
            <a:ext cx="2308146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 Test Step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1961793" y="6722150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Choose "SOAP Request" for the step.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1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145869"/>
            <a:ext cx="5461278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REST API Testing Example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68693" y="5619036"/>
            <a:ext cx="12692896" cy="22860"/>
          </a:xfrm>
          <a:prstGeom prst="roundRect">
            <a:avLst>
              <a:gd name="adj" fmla="val 128684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3436977" y="4932640"/>
            <a:ext cx="22860" cy="686395"/>
          </a:xfrm>
          <a:prstGeom prst="roundRect">
            <a:avLst>
              <a:gd name="adj" fmla="val 128684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3227784" y="5398413"/>
            <a:ext cx="441246" cy="44124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3405902" y="5480566"/>
            <a:ext cx="8501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294811" y="4016812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Create REST Project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164788" y="4422815"/>
            <a:ext cx="4567238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REST API URL to begin.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014680" y="5619036"/>
            <a:ext cx="22860" cy="686395"/>
          </a:xfrm>
          <a:prstGeom prst="roundRect">
            <a:avLst>
              <a:gd name="adj" fmla="val 128684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5805488" y="5398413"/>
            <a:ext cx="441246" cy="44124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5950148" y="5480566"/>
            <a:ext cx="151805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4871442" y="6501527"/>
            <a:ext cx="23093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Define HTTP Methods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3742492" y="6907530"/>
            <a:ext cx="45673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Specify GET, POST, PUT, DELETE, etc.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592503" y="4932640"/>
            <a:ext cx="22860" cy="686395"/>
          </a:xfrm>
          <a:prstGeom prst="roundRect">
            <a:avLst>
              <a:gd name="adj" fmla="val 128684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383310" y="5398413"/>
            <a:ext cx="441246" cy="44124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8522732" y="5480566"/>
            <a:ext cx="162282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450336" y="4016812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Set Parameters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320314" y="4422815"/>
            <a:ext cx="4567357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query parameters, headers, and request body.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170325" y="5619036"/>
            <a:ext cx="22860" cy="686395"/>
          </a:xfrm>
          <a:prstGeom prst="roundRect">
            <a:avLst>
              <a:gd name="adj" fmla="val 128684"/>
            </a:avLst>
          </a:prstGeom>
          <a:solidFill>
            <a:srgbClr val="D9CECE"/>
          </a:solidFill>
          <a:ln/>
        </p:spPr>
      </p:sp>
      <p:sp>
        <p:nvSpPr>
          <p:cNvPr id="21" name="Shape 18"/>
          <p:cNvSpPr/>
          <p:nvPr/>
        </p:nvSpPr>
        <p:spPr>
          <a:xfrm>
            <a:off x="10961132" y="5398413"/>
            <a:ext cx="441246" cy="441246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2" name="Text 19"/>
          <p:cNvSpPr/>
          <p:nvPr/>
        </p:nvSpPr>
        <p:spPr>
          <a:xfrm>
            <a:off x="11096149" y="5480566"/>
            <a:ext cx="171093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0028158" y="6501527"/>
            <a:ext cx="23071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Add Assertions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898136" y="6907530"/>
            <a:ext cx="4567357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 response with status codes and schema checks.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8535353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Common Use Cases for SOAP UI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Functional Testing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 API endpoints' behavior.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Load Testing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Stress-test APIs with simulated users.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 Testing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 vulnerabilities using built-in scans.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641" y="902137"/>
            <a:ext cx="7443788" cy="62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Best Practices for Using SOAP UI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6641" y="1849517"/>
            <a:ext cx="7650718" cy="120955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59882" y="2062758"/>
            <a:ext cx="251007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Effective Assertions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59882" y="2504480"/>
            <a:ext cx="722423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 both API call success and data correctness.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6641" y="3272314"/>
            <a:ext cx="7650718" cy="120955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959882" y="3485555"/>
            <a:ext cx="251007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Modular Design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59882" y="3927277"/>
            <a:ext cx="722423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 reusable test components to reduce redundancy.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641" y="4695111"/>
            <a:ext cx="7650718" cy="120955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59882" y="4908352"/>
            <a:ext cx="251007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Data-Driven Tests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59882" y="5350073"/>
            <a:ext cx="722423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external data sources for robust testing.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6641" y="6117908"/>
            <a:ext cx="7650718" cy="120955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59882" y="6331148"/>
            <a:ext cx="251007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CI/CD Integration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59882" y="6772870"/>
            <a:ext cx="722423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tests within your development pipeline.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026932"/>
            <a:ext cx="6137196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 of SOAP UI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512325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8693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API Support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968693" y="6498550"/>
            <a:ext cx="398406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Tests both SOAP and REST APIs.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46" y="512325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3046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User-Friendly GUI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5323046" y="6498550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Easy-to-use interface for complex API tests.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12325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7400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Open-Source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9677400" y="6498550"/>
            <a:ext cx="39841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Free version with comprehensive functionality.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2024-10-22T16:03:10Z</dcterms:created>
  <dcterms:modified xsi:type="dcterms:W3CDTF">2024-10-22T16:03:10Z</dcterms:modified>
</cp:coreProperties>
</file>